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  <p:sldMasterId id="2147483694" r:id="rId2"/>
  </p:sldMasterIdLst>
  <p:notesMasterIdLst>
    <p:notesMasterId r:id="rId35"/>
  </p:notesMasterIdLst>
  <p:handoutMasterIdLst>
    <p:handoutMasterId r:id="rId36"/>
  </p:handoutMasterIdLst>
  <p:sldIdLst>
    <p:sldId id="311" r:id="rId3"/>
    <p:sldId id="570" r:id="rId4"/>
    <p:sldId id="637" r:id="rId5"/>
    <p:sldId id="636" r:id="rId6"/>
    <p:sldId id="638" r:id="rId7"/>
    <p:sldId id="616" r:id="rId8"/>
    <p:sldId id="617" r:id="rId9"/>
    <p:sldId id="639" r:id="rId10"/>
    <p:sldId id="640" r:id="rId11"/>
    <p:sldId id="628" r:id="rId12"/>
    <p:sldId id="642" r:id="rId13"/>
    <p:sldId id="644" r:id="rId14"/>
    <p:sldId id="645" r:id="rId15"/>
    <p:sldId id="646" r:id="rId16"/>
    <p:sldId id="641" r:id="rId17"/>
    <p:sldId id="647" r:id="rId18"/>
    <p:sldId id="648" r:id="rId19"/>
    <p:sldId id="649" r:id="rId20"/>
    <p:sldId id="651" r:id="rId21"/>
    <p:sldId id="652" r:id="rId22"/>
    <p:sldId id="653" r:id="rId23"/>
    <p:sldId id="654" r:id="rId24"/>
    <p:sldId id="655" r:id="rId25"/>
    <p:sldId id="656" r:id="rId26"/>
    <p:sldId id="657" r:id="rId27"/>
    <p:sldId id="658" r:id="rId28"/>
    <p:sldId id="659" r:id="rId29"/>
    <p:sldId id="660" r:id="rId30"/>
    <p:sldId id="661" r:id="rId31"/>
    <p:sldId id="662" r:id="rId32"/>
    <p:sldId id="663" r:id="rId33"/>
    <p:sldId id="633" r:id="rId34"/>
  </p:sldIdLst>
  <p:sldSz cx="12192000" cy="6858000"/>
  <p:notesSz cx="6934200" cy="9220200"/>
  <p:embeddedFontLst>
    <p:embeddedFont>
      <p:font typeface="KoPub돋움체 Medium" panose="00000600000000000000" pitchFamily="2" charset="-127"/>
      <p:regular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  <p:embeddedFont>
      <p:font typeface="Tw Cen MT" panose="020B0602020104020603" pitchFamily="3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에스코어 드림 5 Medium" panose="020B0503030302020204" pitchFamily="34" charset="-127"/>
      <p:regular r:id="rId48"/>
    </p:embeddedFont>
    <p:embeddedFont>
      <p:font typeface="여기어때 잘난체 OTF" panose="020B0600000101010101" pitchFamily="34" charset="-127"/>
      <p:bold r:id="rId49"/>
    </p:embeddedFont>
    <p:embeddedFont>
      <p:font typeface="페이북 OTF Bold" panose="00000800000000000000" pitchFamily="50" charset="-127"/>
      <p:bold r:id="rId50"/>
    </p:embeddedFont>
    <p:embeddedFont>
      <p:font typeface="페이북 OTF Light" panose="00000300000000000000" pitchFamily="50" charset="-127"/>
      <p:regular r:id="rId5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010F9E"/>
    <a:srgbClr val="000642"/>
    <a:srgbClr val="800000"/>
    <a:srgbClr val="FFCCFF"/>
    <a:srgbClr val="FFFFCC"/>
    <a:srgbClr val="CCFFCC"/>
    <a:srgbClr val="CAF8FE"/>
    <a:srgbClr val="FF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3" autoAdjust="0"/>
    <p:restoredTop sz="86920" autoAdjust="0"/>
  </p:normalViewPr>
  <p:slideViewPr>
    <p:cSldViewPr snapToGrid="0">
      <p:cViewPr varScale="1">
        <p:scale>
          <a:sx n="98" d="100"/>
          <a:sy n="98" d="100"/>
        </p:scale>
        <p:origin x="118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886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페이북 OTF Light" panose="00000300000000000000" pitchFamily="50" charset="-127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페이북 OTF Light" panose="00000300000000000000" pitchFamily="50" charset="-127"/>
            </a:endParaRP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페이북 OTF Light" panose="00000300000000000000" pitchFamily="50" charset="-127"/>
            </a:endParaRPr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262228DA-6DF8-41C4-AC8F-6E2689982EC3}" type="slidenum">
              <a:rPr lang="ko-KR" altLang="en-US">
                <a:ea typeface="페이북 OTF Light" panose="00000300000000000000" pitchFamily="50" charset="-127"/>
              </a:rPr>
              <a:pPr>
                <a:defRPr/>
              </a:pPr>
              <a:t>‹#›</a:t>
            </a:fld>
            <a:endParaRPr lang="en-US" altLang="ko-KR" dirty="0">
              <a:ea typeface="페이북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711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1468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dirty="0"/>
              <a:t>Click to edit Master text styles</a:t>
            </a:r>
          </a:p>
          <a:p>
            <a:pPr lvl="1"/>
            <a:r>
              <a:rPr lang="en-US" altLang="ko-KR" noProof="0" dirty="0"/>
              <a:t>Second level</a:t>
            </a:r>
          </a:p>
          <a:p>
            <a:pPr lvl="2"/>
            <a:r>
              <a:rPr lang="en-US" altLang="ko-KR" noProof="0" dirty="0"/>
              <a:t>Third level</a:t>
            </a:r>
          </a:p>
          <a:p>
            <a:pPr lvl="3"/>
            <a:r>
              <a:rPr lang="en-US" altLang="ko-KR" noProof="0" dirty="0"/>
              <a:t>Fourth level</a:t>
            </a:r>
          </a:p>
          <a:p>
            <a:pPr lvl="4"/>
            <a:r>
              <a:rPr lang="en-US" altLang="ko-KR" noProof="0" dirty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fld id="{ED3632B6-C19B-4FAB-A8E1-97FA343F0D48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6900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페이북 OTF Light" panose="00000300000000000000" pitchFamily="50" charset="-127"/>
        <a:ea typeface="페이북 OTF Light" panose="000003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4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9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8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펌웨어구현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프로그램응용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C6E7-44D3-445E-8D3D-C079DCBBFF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62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DBAA38F-4B5D-41A0-9D72-67E36335308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3643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BDAE6BAC-25AD-49AF-8988-135AA9A5336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171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3D70D-104F-4FC4-BB2A-05387A69517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9883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pPr>
              <a:defRPr/>
            </a:pPr>
            <a:fld id="{59C808C0-8DCB-4F09-80C3-E111BFE1D1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589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0634" y="381000"/>
            <a:ext cx="10206567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914400" y="1333500"/>
            <a:ext cx="10949517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898624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E576E-7EC6-4494-8CF2-4D66F557C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39FFAD-0639-4C80-B170-B7C00BF0C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BC2502-4090-46EF-9F61-DC5497F5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410D-5BB1-495A-AFDA-F0C9C262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A2B21-EDA2-48C5-922E-0E7D8167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BAA38F-4B5D-41A0-9D72-67E36335308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569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579B5-9E72-4844-8F0B-B7E09C4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A5334-BA6B-4414-88C7-1448955F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C58AF-C939-43E6-A783-A4348AAA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32E6D-89CD-4E76-ADD6-1A1AA1CB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1505C-AE87-45A5-9822-4FC69F22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A7A4B-E352-47A3-A059-C592E1DB00F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CEA40E-4C87-461F-A93A-536ABC8D7AAF}"/>
              </a:ext>
            </a:extLst>
          </p:cNvPr>
          <p:cNvSpPr/>
          <p:nvPr userDrawn="1"/>
        </p:nvSpPr>
        <p:spPr>
          <a:xfrm rot="10800000">
            <a:off x="0" y="6562447"/>
            <a:ext cx="12192000" cy="306087"/>
          </a:xfrm>
          <a:prstGeom prst="rect">
            <a:avLst/>
          </a:pr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130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7529A-864A-4EA0-983E-E3D231D3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C8B97-B116-4B87-8948-E039CAA33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4A98C-39B1-486F-9549-5966FB87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2A6D9-311F-41F6-BE19-5DA28760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81F8E-8F4B-4595-A2B7-23381909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9FA23-577A-4174-B079-CD3EAA1F8E8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002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1E3B4-ABB1-4A88-9608-13FFC1E2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B62A4-5224-4268-A7DC-7307DC6A8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5A76B-9C6B-4877-B8A5-FC93DE307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A8BDA-996E-4B3F-B85F-4ED074D9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16650-CBC5-4B94-9B6F-F8A88B310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0E395-30D3-412E-9E40-21023AAD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56931-C8A5-413E-9B57-76B293C159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091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951B9-2EA0-48EA-87C9-4D7BB532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50835E-7F5F-4DC2-A21F-2916EA1C3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48F25-A58E-46A1-AC9E-DE7220D06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9BEF51-D6CE-4E28-B241-0263F60DB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60E2A-1BDA-4AF9-AB5D-796CC1586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7D68EA-EAB6-4C79-A656-0D6C4FEA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0C5CA7-77A2-4DE3-B103-D8825110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40C757-AA08-4B54-8563-6C140763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57DA8-2C03-45A9-87D3-8D11AEF3702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118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8A1CC-F7C0-4FE6-97CB-180869B6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2BAC0E-7885-4FB8-B0AD-35A6F630D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92F5CF-892E-49FB-9757-9A1495A1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B3A48-E36D-4148-89D8-6B9D8981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A9D104-CE06-477C-8C2A-3639BC80ED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508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0EA7A4B-E352-47A3-A059-C592E1DB00F4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>
            <a:normAutofit/>
          </a:bodyPr>
          <a:lstStyle>
            <a:lvl1pPr>
              <a:buSzPct val="80000"/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8045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735176-2D8F-4D58-A157-D4BD1F7D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0505B9-1991-48EC-A8DF-E002B4F8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24489-3759-4212-AE5D-CB6827B1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BCAB5B-8A42-4529-B66A-BF56D54BC4C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6520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1946C-68D8-48B9-88F3-D704D204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235DB-D29D-4D37-8CCA-5A90BEB2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0D222-DC19-46CE-A092-0F07701FA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FFDE61-EA08-4A75-A664-E38D6A3D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D4FF31-D9A8-4C32-9DAC-24E15A53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B696B-5692-4BCC-8087-553C2CD4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D9A8BA-51D7-4678-977D-28631F7009E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7286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B3AB6-8DA2-4C1E-ABB0-7F15DA22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C999F8-0E86-46BA-86EA-F39F26E4D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D453-E8E4-4E0B-9AD4-88827364E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F302B-903B-461B-BABE-A587A025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5C1E47-B9CE-4E16-A69F-7DAC5493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EBFC97-7A91-4174-BA81-D1281DB9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AE6BAC-25AD-49AF-8988-135AA9A5336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5504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6174-99DF-466A-922A-F99BA00D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BC9D6-3518-4231-A4DD-76E7789F2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00C05-4121-4FC9-9B44-719AB68F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5DC8C-1921-4DBA-9324-B27D17A1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52815-8056-4496-B3E1-4E63DB2F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3D70D-104F-4FC4-BB2A-05387A69517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0603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B4AFFC-F94C-4453-9C79-BD9CCBC72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8E4C67-2CA5-43C2-8DD7-B8774F90F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A2E05-670A-4302-86AB-0C09B2A0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3ADA-BD11-44CF-940E-D00F13E7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C78B3-71D2-4617-AEAB-D26F6707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C808C0-8DCB-4F09-80C3-E111BFE1D1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680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0B94C-C775-4465-BF50-458CD38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1CF3A2-F0E3-4275-A146-00ACA8C2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BC789B-A49D-4DB8-B310-6438A076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4748AD-152D-4CF4-96BE-A84A35E2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831429CB-CD5E-40D8-B4EB-B1D5FE66833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>
            <a:normAutofit/>
          </a:bodyPr>
          <a:lstStyle>
            <a:lvl1pPr marL="4572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1pPr>
            <a:lvl2pPr marL="82296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2pPr>
            <a:lvl3pPr marL="11430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3pPr>
            <a:lvl4pPr marL="16002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4pPr>
            <a:lvl5pPr marL="2057400" indent="-457200">
              <a:buClr>
                <a:schemeClr val="accent2">
                  <a:lumMod val="75000"/>
                </a:schemeClr>
              </a:buClr>
              <a:buSzPct val="100000"/>
              <a:buFont typeface="+mj-lt"/>
              <a:buAutoNum type="arabicPeriod"/>
              <a:defRPr sz="2000">
                <a:latin typeface="Arial" panose="020B0604020202020204" pitchFamily="34" charset="0"/>
                <a:ea typeface="페이북 OTF Light" panose="00000300000000000000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47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B69FA23-577A-4174-B079-CD3EAA1F8E8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443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E0656931-C8A5-413E-9B57-76B293C1593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069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E5F57DA8-2C03-45A9-87D3-8D11AEF3702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US" altLang="ko-KR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3596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DA9D104-CE06-477C-8C2A-3639BC80EDF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350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4BCAB5B-8A42-4529-B66A-BF56D54BC4C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223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FD9A8BA-51D7-4678-977D-28631F7009E1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7153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18818" name="Picture 2" descr="Image result for java ic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" y="339962"/>
            <a:ext cx="568228" cy="7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9389534" y="6591300"/>
            <a:ext cx="19303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ko-KR" altLang="en-US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쉽게 </a:t>
            </a:r>
            <a:r>
              <a:rPr lang="ko-KR" altLang="en-US" sz="1200" i="1" dirty="0" err="1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풀어쓴</a:t>
            </a:r>
            <a:r>
              <a:rPr lang="ko-KR" altLang="en-US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 </a:t>
            </a:r>
            <a:r>
              <a:rPr lang="en-US" altLang="ko-KR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C</a:t>
            </a:r>
            <a:r>
              <a:rPr lang="ko-KR" altLang="en-US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언어 </a:t>
            </a:r>
            <a:r>
              <a:rPr lang="en-US" altLang="ko-KR" sz="1200" i="1" dirty="0">
                <a:solidFill>
                  <a:srgbClr val="000099"/>
                </a:solidFill>
                <a:latin typeface="Trebuchet MS" pitchFamily="34" charset="0"/>
                <a:ea typeface="페이북 OTF Light" panose="00000300000000000000" pitchFamily="50" charset="-127"/>
              </a:rPr>
              <a:t>Express</a:t>
            </a:r>
            <a:endParaRPr lang="ko-KR" altLang="en-US" sz="1200" i="1" dirty="0">
              <a:solidFill>
                <a:srgbClr val="000099"/>
              </a:solidFill>
              <a:latin typeface="Trebuchet MS" pitchFamily="34" charset="0"/>
              <a:ea typeface="페이북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3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페이북 OTF Light" panose="00000300000000000000" pitchFamily="50" charset="-127"/>
          <a:ea typeface="페이북 OTF Light" panose="00000300000000000000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E91044-AABA-40E0-B282-5E411000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CD1E57-BBDF-4ECD-81DF-5578F241E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A43D8-4621-47F7-93AC-C9417EAAE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2D9AE-B563-41AD-BAA3-95A211782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98B0B-4061-426E-B807-F00331FDE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페이북 OTF Light" panose="00000300000000000000" pitchFamily="50" charset="-127"/>
              </a:defRPr>
            </a:lvl1pPr>
          </a:lstStyle>
          <a:p>
            <a:pPr>
              <a:defRPr/>
            </a:pPr>
            <a:fld id="{C426DD91-57BF-4B54-8526-D830FF8DABED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423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여기어때 잘난체 OTF" panose="020B0600000101010101" pitchFamily="34" charset="-127"/>
          <a:ea typeface="여기어때 잘난체 OTF" panose="020B0600000101010101" pitchFamily="34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페이북 OTF Bold" panose="00000800000000000000" pitchFamily="50" charset="-127"/>
          <a:ea typeface="페이북 OTF Bold" panose="00000800000000000000" pitchFamily="50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3238987" y="2721114"/>
            <a:ext cx="5714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미쳤다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</a:t>
            </a:r>
            <a:endParaRPr lang="en-US" altLang="ko-KR" sz="4000" dirty="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220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3238987" y="2721114"/>
            <a:ext cx="5714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 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설치</a:t>
            </a:r>
            <a:endParaRPr lang="en-US" altLang="ko-KR" sz="4000" dirty="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14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구글에서 </a:t>
            </a:r>
            <a:r>
              <a:rPr lang="en-US" altLang="ko-KR" sz="3600">
                <a:solidFill>
                  <a:srgbClr val="010F9E"/>
                </a:solidFill>
              </a:rPr>
              <a:t>Git </a:t>
            </a:r>
            <a:r>
              <a:rPr lang="ko-KR" altLang="en-US" sz="3600">
                <a:solidFill>
                  <a:srgbClr val="010F9E"/>
                </a:solidFill>
              </a:rPr>
              <a:t>검색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9548C0-D6D1-4D65-A50C-BC09E1DE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58" y="1987182"/>
            <a:ext cx="4766867" cy="2556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B4A77D-4100-4513-B846-384753E08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7" y="1574749"/>
            <a:ext cx="3959935" cy="3232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1EAD0A-9F9B-4DF4-856C-FB8F7432835B}"/>
              </a:ext>
            </a:extLst>
          </p:cNvPr>
          <p:cNvSpPr txBox="1"/>
          <p:nvPr/>
        </p:nvSpPr>
        <p:spPr>
          <a:xfrm>
            <a:off x="2893978" y="5023020"/>
            <a:ext cx="21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 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766C7-824D-49B8-849D-9BEFD4EB9EB7}"/>
              </a:ext>
            </a:extLst>
          </p:cNvPr>
          <p:cNvSpPr txBox="1"/>
          <p:nvPr/>
        </p:nvSpPr>
        <p:spPr>
          <a:xfrm>
            <a:off x="7126531" y="4960085"/>
            <a:ext cx="404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첫번째 페이지 들어가서 </a:t>
            </a:r>
            <a:endParaRPr lang="en-US" altLang="ko-KR" i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install for windows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22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구글에서 </a:t>
            </a:r>
            <a:r>
              <a:rPr lang="en-US" altLang="ko-KR" sz="3600">
                <a:solidFill>
                  <a:srgbClr val="010F9E"/>
                </a:solidFill>
              </a:rPr>
              <a:t>Git </a:t>
            </a:r>
            <a:r>
              <a:rPr lang="ko-KR" altLang="en-US" sz="3600">
                <a:solidFill>
                  <a:srgbClr val="010F9E"/>
                </a:solidFill>
              </a:rPr>
              <a:t>검색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EAD0A-9F9B-4DF4-856C-FB8F7432835B}"/>
              </a:ext>
            </a:extLst>
          </p:cNvPr>
          <p:cNvSpPr txBox="1"/>
          <p:nvPr/>
        </p:nvSpPr>
        <p:spPr>
          <a:xfrm>
            <a:off x="2893978" y="5023020"/>
            <a:ext cx="21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계속 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Next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누르기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766C7-824D-49B8-849D-9BEFD4EB9EB7}"/>
              </a:ext>
            </a:extLst>
          </p:cNvPr>
          <p:cNvSpPr txBox="1"/>
          <p:nvPr/>
        </p:nvSpPr>
        <p:spPr>
          <a:xfrm>
            <a:off x="7126531" y="4960085"/>
            <a:ext cx="404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설치 된 것을 볼 수 있다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9590F7-A3D3-4CE9-85D5-49C01DD40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72" b="22658"/>
          <a:stretch/>
        </p:blipFill>
        <p:spPr>
          <a:xfrm>
            <a:off x="1576424" y="1473484"/>
            <a:ext cx="4406087" cy="3398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BED972-D002-4758-9132-2568C640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91" y="1572805"/>
            <a:ext cx="5615293" cy="32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6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구글에서 </a:t>
            </a:r>
            <a:r>
              <a:rPr lang="en-US" altLang="ko-KR" sz="3600">
                <a:solidFill>
                  <a:srgbClr val="010F9E"/>
                </a:solidFill>
              </a:rPr>
              <a:t>Git </a:t>
            </a:r>
            <a:r>
              <a:rPr lang="ko-KR" altLang="en-US" sz="3600">
                <a:solidFill>
                  <a:srgbClr val="010F9E"/>
                </a:solidFill>
              </a:rPr>
              <a:t>검색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EAD0A-9F9B-4DF4-856C-FB8F7432835B}"/>
              </a:ext>
            </a:extLst>
          </p:cNvPr>
          <p:cNvSpPr txBox="1"/>
          <p:nvPr/>
        </p:nvSpPr>
        <p:spPr>
          <a:xfrm>
            <a:off x="3719613" y="5810960"/>
            <a:ext cx="475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 bash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후</a:t>
            </a:r>
            <a:endParaRPr lang="en-US" altLang="ko-KR" i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커멘드 입력을 하면 사용법을 볼 수 있음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CA5563-0453-49D3-8978-00FCB8253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8" y="2019308"/>
            <a:ext cx="7220945" cy="3697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924030-2C4E-4545-A961-4767217AA723}"/>
              </a:ext>
            </a:extLst>
          </p:cNvPr>
          <p:cNvSpPr txBox="1"/>
          <p:nvPr/>
        </p:nvSpPr>
        <p:spPr>
          <a:xfrm>
            <a:off x="2485528" y="1418145"/>
            <a:ext cx="475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이제 설치 완료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13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구글에서 </a:t>
            </a:r>
            <a:r>
              <a:rPr lang="en-US" altLang="ko-KR" sz="3600">
                <a:solidFill>
                  <a:srgbClr val="010F9E"/>
                </a:solidFill>
              </a:rPr>
              <a:t>Git </a:t>
            </a:r>
            <a:r>
              <a:rPr lang="ko-KR" altLang="en-US" sz="3600">
                <a:solidFill>
                  <a:srgbClr val="010F9E"/>
                </a:solidFill>
              </a:rPr>
              <a:t>검색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1026" name="Picture 2" descr="이제 거의 다 왔어...!">
            <a:extLst>
              <a:ext uri="{FF2B5EF4-FFF2-40B4-BE49-F238E27FC236}">
                <a16:creationId xmlns:a16="http://schemas.microsoft.com/office/drawing/2014/main" id="{8D2E7ACD-9E2D-42EC-AE0D-4816C05B5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95" y="1322941"/>
            <a:ext cx="5350213" cy="401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B2A5E-938A-41A4-983D-639FB4E16FF2}"/>
              </a:ext>
            </a:extLst>
          </p:cNvPr>
          <p:cNvSpPr txBox="1"/>
          <p:nvPr/>
        </p:nvSpPr>
        <p:spPr>
          <a:xfrm>
            <a:off x="6592514" y="5350393"/>
            <a:ext cx="475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거의 다옴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8246-78B3-42F0-B45B-AFD932AAC7FF}"/>
              </a:ext>
            </a:extLst>
          </p:cNvPr>
          <p:cNvSpPr txBox="1"/>
          <p:nvPr/>
        </p:nvSpPr>
        <p:spPr>
          <a:xfrm>
            <a:off x="838200" y="1322941"/>
            <a:ext cx="5060006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버전 관리 툴인데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이걸 사용해서 내 컴퓨터에서 프로젝트 버전 관리를 할 수 있음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사용법은 천천히 알려줄 예정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57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3238987" y="2721114"/>
            <a:ext cx="5714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회원가입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첫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Repo 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만들기</a:t>
            </a:r>
            <a:endParaRPr lang="en-US" altLang="ko-KR" sz="4000" dirty="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618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Github </a:t>
            </a:r>
            <a:r>
              <a:rPr lang="ko-KR" altLang="en-US" sz="3600">
                <a:solidFill>
                  <a:srgbClr val="010F9E"/>
                </a:solidFill>
              </a:rPr>
              <a:t>회원가입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184083" y="1198437"/>
            <a:ext cx="9545526" cy="253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그러면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이제 온라인 상에 코드를 공유할 수 있는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회원가입을 하고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Repository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만들어 볼 예정 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10F9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Repository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저장소 라는 의미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여기서는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단위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리포지토리를 만들게 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리포지토리 안에 있는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모든 파일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대해 버전관리를 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81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Github </a:t>
            </a:r>
            <a:r>
              <a:rPr lang="ko-KR" altLang="en-US" sz="3600">
                <a:solidFill>
                  <a:srgbClr val="010F9E"/>
                </a:solidFill>
              </a:rPr>
              <a:t>회원가입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51CBF9-F265-48E4-93AB-B3BA86A70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45" y="1738681"/>
            <a:ext cx="5301050" cy="29305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C5450C-D51A-4E06-812F-CE7F89CE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05" y="1322941"/>
            <a:ext cx="5301050" cy="399030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ADC9965-F698-41C1-85A1-3D9710A42D3F}"/>
              </a:ext>
            </a:extLst>
          </p:cNvPr>
          <p:cNvSpPr/>
          <p:nvPr/>
        </p:nvSpPr>
        <p:spPr>
          <a:xfrm>
            <a:off x="10700426" y="1420238"/>
            <a:ext cx="933855" cy="39883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A7A48-1546-454A-8BB7-7485D81CA949}"/>
              </a:ext>
            </a:extLst>
          </p:cNvPr>
          <p:cNvSpPr txBox="1"/>
          <p:nvPr/>
        </p:nvSpPr>
        <p:spPr>
          <a:xfrm>
            <a:off x="2053967" y="5028595"/>
            <a:ext cx="21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 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44313-3851-4D7C-9759-FD65CDF3CFC6}"/>
              </a:ext>
            </a:extLst>
          </p:cNvPr>
          <p:cNvSpPr txBox="1"/>
          <p:nvPr/>
        </p:nvSpPr>
        <p:spPr>
          <a:xfrm>
            <a:off x="7973629" y="5397927"/>
            <a:ext cx="272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들어가서 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sign in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547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Github </a:t>
            </a:r>
            <a:r>
              <a:rPr lang="ko-KR" altLang="en-US" sz="3600">
                <a:solidFill>
                  <a:srgbClr val="010F9E"/>
                </a:solidFill>
              </a:rPr>
              <a:t>회원가입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44313-3851-4D7C-9759-FD65CDF3CFC6}"/>
              </a:ext>
            </a:extLst>
          </p:cNvPr>
          <p:cNvSpPr txBox="1"/>
          <p:nvPr/>
        </p:nvSpPr>
        <p:spPr>
          <a:xfrm>
            <a:off x="3443592" y="5290681"/>
            <a:ext cx="5058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로봇 방지 최신 패턴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algn="ctr"/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왼쪽 순서와 오른쪽 순서를 같게 만들어야 한다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!!!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99B9F-05CA-4B59-811B-C909E455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876" y="1322941"/>
            <a:ext cx="4949854" cy="39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00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Github </a:t>
            </a:r>
            <a:r>
              <a:rPr lang="ko-KR" altLang="en-US" sz="3600">
                <a:solidFill>
                  <a:srgbClr val="010F9E"/>
                </a:solidFill>
              </a:rPr>
              <a:t>메인 페이지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AFAB5D-B6FD-4588-A7DF-BC309E41F2B0}"/>
              </a:ext>
            </a:extLst>
          </p:cNvPr>
          <p:cNvGrpSpPr/>
          <p:nvPr/>
        </p:nvGrpSpPr>
        <p:grpSpPr>
          <a:xfrm>
            <a:off x="1647219" y="1322941"/>
            <a:ext cx="9298023" cy="5000487"/>
            <a:chOff x="2367065" y="1317605"/>
            <a:chExt cx="9298023" cy="50004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F9411D-E5AA-4465-AA94-A6EFCD564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1214" y="1614298"/>
              <a:ext cx="7053159" cy="397959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C872A0-8399-477D-997A-A084F0C9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2746" y="1978294"/>
              <a:ext cx="1889481" cy="433979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544313-3851-4D7C-9759-FD65CDF3CFC6}"/>
                </a:ext>
              </a:extLst>
            </p:cNvPr>
            <p:cNvSpPr txBox="1"/>
            <p:nvPr/>
          </p:nvSpPr>
          <p:spPr>
            <a:xfrm>
              <a:off x="3566808" y="5700588"/>
              <a:ext cx="505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i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홈화면</a:t>
              </a:r>
              <a:endParaRPr lang="ko-KR" altLang="en-US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FC99BBB-43EB-42EE-89E0-BAC54921BA8F}"/>
                </a:ext>
              </a:extLst>
            </p:cNvPr>
            <p:cNvSpPr/>
            <p:nvPr/>
          </p:nvSpPr>
          <p:spPr>
            <a:xfrm>
              <a:off x="6965003" y="1721794"/>
              <a:ext cx="291830" cy="282103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3543B5-8439-4DC8-96B7-213F65B5DD78}"/>
                </a:ext>
              </a:extLst>
            </p:cNvPr>
            <p:cNvSpPr txBox="1"/>
            <p:nvPr/>
          </p:nvSpPr>
          <p:spPr>
            <a:xfrm>
              <a:off x="6548334" y="1317605"/>
              <a:ext cx="112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i="1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검색</a:t>
              </a:r>
              <a:endParaRPr lang="ko-KR" altLang="en-US" i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5844FD-92C5-4F05-9CF9-557621426609}"/>
                </a:ext>
              </a:extLst>
            </p:cNvPr>
            <p:cNvSpPr txBox="1"/>
            <p:nvPr/>
          </p:nvSpPr>
          <p:spPr>
            <a:xfrm>
              <a:off x="9105222" y="1317605"/>
              <a:ext cx="1439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i="1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내 정보</a:t>
              </a:r>
              <a:endParaRPr lang="ko-KR" altLang="en-US" i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9A7A10-DB00-4FC5-BEE0-07784E261D81}"/>
                </a:ext>
              </a:extLst>
            </p:cNvPr>
            <p:cNvSpPr/>
            <p:nvPr/>
          </p:nvSpPr>
          <p:spPr>
            <a:xfrm>
              <a:off x="9533106" y="1711592"/>
              <a:ext cx="291830" cy="282103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CD3C1F4-B45A-4BBA-B60E-C786B44C04E2}"/>
                </a:ext>
              </a:extLst>
            </p:cNvPr>
            <p:cNvSpPr/>
            <p:nvPr/>
          </p:nvSpPr>
          <p:spPr>
            <a:xfrm>
              <a:off x="2885870" y="1721793"/>
              <a:ext cx="291830" cy="282103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2641AA-7EE1-4D95-A84A-F9C622AFE3F7}"/>
                </a:ext>
              </a:extLst>
            </p:cNvPr>
            <p:cNvSpPr txBox="1"/>
            <p:nvPr/>
          </p:nvSpPr>
          <p:spPr>
            <a:xfrm>
              <a:off x="2367065" y="1317605"/>
              <a:ext cx="1904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i="1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모든 기능 모음</a:t>
              </a:r>
              <a:endParaRPr lang="ko-KR" altLang="en-US" i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FB9774-EABE-44A1-AEC2-3C1B20437616}"/>
                </a:ext>
              </a:extLst>
            </p:cNvPr>
            <p:cNvSpPr txBox="1"/>
            <p:nvPr/>
          </p:nvSpPr>
          <p:spPr>
            <a:xfrm>
              <a:off x="10225661" y="2681446"/>
              <a:ext cx="1439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i="1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내 프로필</a:t>
              </a:r>
              <a:endParaRPr lang="ko-KR" altLang="en-US" i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7EA9B0D-E6E0-43D2-9D58-3632A246064A}"/>
                </a:ext>
              </a:extLst>
            </p:cNvPr>
            <p:cNvSpPr/>
            <p:nvPr/>
          </p:nvSpPr>
          <p:spPr>
            <a:xfrm>
              <a:off x="9622542" y="2725061"/>
              <a:ext cx="785979" cy="282103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EC3BC2-E841-4443-B298-9134724391D8}"/>
              </a:ext>
            </a:extLst>
          </p:cNvPr>
          <p:cNvSpPr txBox="1"/>
          <p:nvPr/>
        </p:nvSpPr>
        <p:spPr>
          <a:xfrm>
            <a:off x="6557504" y="2704597"/>
            <a:ext cx="229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 들어가 봅시다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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준비 됐어</a:t>
            </a:r>
            <a:r>
              <a:rPr lang="en-US" altLang="ko-KR" sz="3600">
                <a:solidFill>
                  <a:srgbClr val="010F9E"/>
                </a:solidFill>
              </a:rPr>
              <a:t>?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184084" y="1198437"/>
            <a:ext cx="3164180" cy="129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최고의 강의를 들을 준비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194" name="Picture 2" descr="준비됐어 야? 물론이지 요! - 롤: 리그 오브 레전드 - 에펨코리아">
            <a:extLst>
              <a:ext uri="{FF2B5EF4-FFF2-40B4-BE49-F238E27FC236}">
                <a16:creationId xmlns:a16="http://schemas.microsoft.com/office/drawing/2014/main" id="{BB510110-B96E-4A74-A360-46CD23A2D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09" y="1198437"/>
            <a:ext cx="4024211" cy="446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4C341-C784-4C91-B90C-36B0EEBAB2A7}"/>
              </a:ext>
            </a:extLst>
          </p:cNvPr>
          <p:cNvSpPr txBox="1"/>
          <p:nvPr/>
        </p:nvSpPr>
        <p:spPr>
          <a:xfrm>
            <a:off x="8092670" y="5659562"/>
            <a:ext cx="1902827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1">
                <a:latin typeface="궁서" panose="02030600000101010101" pitchFamily="18" charset="-127"/>
                <a:ea typeface="궁서" panose="02030600000101010101" pitchFamily="18" charset="-127"/>
              </a:rPr>
              <a:t>됬</a:t>
            </a:r>
            <a:r>
              <a:rPr lang="en-US" altLang="ko-KR" i="1">
                <a:latin typeface="궁서" panose="02030600000101010101" pitchFamily="18" charset="-127"/>
                <a:ea typeface="궁서" panose="02030600000101010101" pitchFamily="18" charset="-127"/>
              </a:rPr>
              <a:t>-&gt;</a:t>
            </a:r>
            <a:r>
              <a:rPr lang="ko-KR" altLang="en-US" i="1">
                <a:latin typeface="궁서" panose="02030600000101010101" pitchFamily="18" charset="-127"/>
                <a:ea typeface="궁서" panose="02030600000101010101" pitchFamily="18" charset="-127"/>
              </a:rPr>
              <a:t>됐</a:t>
            </a:r>
            <a:endParaRPr lang="ko-KR" altLang="en-US" i="1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689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0A1E9DA-6987-43A5-BC03-DF282871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8" y="1214558"/>
            <a:ext cx="8761344" cy="5092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5795ED-A726-4427-86D6-0784FC7BB334}"/>
              </a:ext>
            </a:extLst>
          </p:cNvPr>
          <p:cNvSpPr txBox="1"/>
          <p:nvPr/>
        </p:nvSpPr>
        <p:spPr>
          <a:xfrm>
            <a:off x="4734394" y="3760958"/>
            <a:ext cx="4360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레포지토리 표시 공간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지금은 없음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004CF6-9C64-4CF3-8EB5-69A7580079BD}"/>
              </a:ext>
            </a:extLst>
          </p:cNvPr>
          <p:cNvSpPr txBox="1"/>
          <p:nvPr/>
        </p:nvSpPr>
        <p:spPr>
          <a:xfrm>
            <a:off x="2220043" y="3931931"/>
            <a:ext cx="1637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귀여운 프사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8E383F-4477-4798-942F-9578204466D5}"/>
              </a:ext>
            </a:extLst>
          </p:cNvPr>
          <p:cNvSpPr txBox="1"/>
          <p:nvPr/>
        </p:nvSpPr>
        <p:spPr>
          <a:xfrm>
            <a:off x="2220043" y="5771362"/>
            <a:ext cx="1637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프로필 수정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D0F25E-1AD5-4AE5-A247-3AC9D7B71627}"/>
              </a:ext>
            </a:extLst>
          </p:cNvPr>
          <p:cNvSpPr txBox="1"/>
          <p:nvPr/>
        </p:nvSpPr>
        <p:spPr>
          <a:xfrm>
            <a:off x="2328535" y="2106193"/>
            <a:ext cx="30574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레포지토리 관리 공간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94850A-306C-4B91-A319-29ACDCDB1844}"/>
              </a:ext>
            </a:extLst>
          </p:cNvPr>
          <p:cNvSpPr txBox="1"/>
          <p:nvPr/>
        </p:nvSpPr>
        <p:spPr>
          <a:xfrm>
            <a:off x="6942573" y="4731000"/>
            <a:ext cx="305746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잔디 까는 곳</a:t>
            </a:r>
            <a:endParaRPr lang="en-US" altLang="ko-KR" i="1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 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업데이트를 하는 날 여기가 업데이트 된다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ctr"/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지금은 없음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4785F2-BFC1-4F1B-B6ED-F2B7D7D1C271}"/>
              </a:ext>
            </a:extLst>
          </p:cNvPr>
          <p:cNvSpPr txBox="1"/>
          <p:nvPr/>
        </p:nvSpPr>
        <p:spPr>
          <a:xfrm>
            <a:off x="3959157" y="1698196"/>
            <a:ext cx="22948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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 들어가 봅시다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Github </a:t>
            </a:r>
            <a:r>
              <a:rPr lang="ko-KR" altLang="en-US" sz="3600">
                <a:solidFill>
                  <a:srgbClr val="010F9E"/>
                </a:solidFill>
              </a:rPr>
              <a:t>메인 페이지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52F7563-003D-45E4-895C-9C0459DC1690}"/>
              </a:ext>
            </a:extLst>
          </p:cNvPr>
          <p:cNvSpPr/>
          <p:nvPr/>
        </p:nvSpPr>
        <p:spPr>
          <a:xfrm>
            <a:off x="4914356" y="2808219"/>
            <a:ext cx="5085678" cy="87856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9DB780B-A4E8-4D9D-8889-AE1B261D22CA}"/>
              </a:ext>
            </a:extLst>
          </p:cNvPr>
          <p:cNvSpPr/>
          <p:nvPr/>
        </p:nvSpPr>
        <p:spPr>
          <a:xfrm>
            <a:off x="2800212" y="1721879"/>
            <a:ext cx="1158945" cy="36933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D28328B-3848-476E-A337-476843D5E9E6}"/>
              </a:ext>
            </a:extLst>
          </p:cNvPr>
          <p:cNvSpPr/>
          <p:nvPr/>
        </p:nvSpPr>
        <p:spPr>
          <a:xfrm>
            <a:off x="4431216" y="4443072"/>
            <a:ext cx="5831465" cy="16976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33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새 </a:t>
            </a:r>
            <a:r>
              <a:rPr lang="en-US" altLang="ko-KR" sz="3600">
                <a:solidFill>
                  <a:srgbClr val="010F9E"/>
                </a:solidFill>
              </a:rPr>
              <a:t>Repo </a:t>
            </a:r>
            <a:r>
              <a:rPr lang="ko-KR" altLang="en-US" sz="3600">
                <a:solidFill>
                  <a:srgbClr val="010F9E"/>
                </a:solidFill>
              </a:rPr>
              <a:t>만들기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C93B3-E5F2-4DDD-96F8-D705A42F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60" y="1322941"/>
            <a:ext cx="8630879" cy="483058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403B4C-6419-4197-8074-CDE88C7B9353}"/>
              </a:ext>
            </a:extLst>
          </p:cNvPr>
          <p:cNvSpPr/>
          <p:nvPr/>
        </p:nvSpPr>
        <p:spPr>
          <a:xfrm>
            <a:off x="9252494" y="2363904"/>
            <a:ext cx="1158945" cy="36933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5E420-9242-47BC-BDBA-3BC12326A9CF}"/>
              </a:ext>
            </a:extLst>
          </p:cNvPr>
          <p:cNvSpPr txBox="1"/>
          <p:nvPr/>
        </p:nvSpPr>
        <p:spPr>
          <a:xfrm>
            <a:off x="6957615" y="2363904"/>
            <a:ext cx="229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 들어가 봅시다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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162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8C8408-4559-48E6-81FC-1F976CD7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7913194" cy="653698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9237C87-B41B-4E45-8EF9-523DD5D65947}"/>
              </a:ext>
            </a:extLst>
          </p:cNvPr>
          <p:cNvSpPr/>
          <p:nvPr/>
        </p:nvSpPr>
        <p:spPr>
          <a:xfrm>
            <a:off x="2890605" y="690746"/>
            <a:ext cx="2109412" cy="36933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B97DF-269E-45D3-B2CA-05B5B217F66D}"/>
              </a:ext>
            </a:extLst>
          </p:cNvPr>
          <p:cNvSpPr txBox="1"/>
          <p:nvPr/>
        </p:nvSpPr>
        <p:spPr>
          <a:xfrm>
            <a:off x="5000017" y="739383"/>
            <a:ext cx="440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레포 이름 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중요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!!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나중에 바꾸는게 어려움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9F5DC-0E62-45B7-A647-D9CD67672C55}"/>
              </a:ext>
            </a:extLst>
          </p:cNvPr>
          <p:cNvSpPr txBox="1"/>
          <p:nvPr/>
        </p:nvSpPr>
        <p:spPr>
          <a:xfrm>
            <a:off x="2733473" y="2003978"/>
            <a:ext cx="27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레포 설명 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별로 안중요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21E5F5-36E3-42EE-80F7-8852C881D91C}"/>
              </a:ext>
            </a:extLst>
          </p:cNvPr>
          <p:cNvSpPr/>
          <p:nvPr/>
        </p:nvSpPr>
        <p:spPr>
          <a:xfrm>
            <a:off x="6391071" y="3307482"/>
            <a:ext cx="1195013" cy="36933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DD83A6-963C-4D28-A593-256CED2E847C}"/>
              </a:ext>
            </a:extLst>
          </p:cNvPr>
          <p:cNvSpPr txBox="1"/>
          <p:nvPr/>
        </p:nvSpPr>
        <p:spPr>
          <a:xfrm>
            <a:off x="7574605" y="3326937"/>
            <a:ext cx="460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공개 여부 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(Public: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공개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Private: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비공개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892EDAA-DC4E-4D93-BBD7-B8AB5411ABF0}"/>
              </a:ext>
            </a:extLst>
          </p:cNvPr>
          <p:cNvSpPr/>
          <p:nvPr/>
        </p:nvSpPr>
        <p:spPr>
          <a:xfrm>
            <a:off x="6391071" y="4062997"/>
            <a:ext cx="1195013" cy="36933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047925-E2B3-4460-9F2C-4B4D19AF7186}"/>
              </a:ext>
            </a:extLst>
          </p:cNvPr>
          <p:cNvSpPr txBox="1"/>
          <p:nvPr/>
        </p:nvSpPr>
        <p:spPr>
          <a:xfrm>
            <a:off x="7574605" y="4082211"/>
            <a:ext cx="460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설명서 추가 여부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추가한다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0F5C4DF-155C-44AF-9890-E57E4F6A3974}"/>
              </a:ext>
            </a:extLst>
          </p:cNvPr>
          <p:cNvSpPr/>
          <p:nvPr/>
        </p:nvSpPr>
        <p:spPr>
          <a:xfrm>
            <a:off x="6193275" y="6170656"/>
            <a:ext cx="1647219" cy="36933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B33080-ADB0-4973-8F84-0F78C4394A6D}"/>
              </a:ext>
            </a:extLst>
          </p:cNvPr>
          <p:cNvSpPr txBox="1"/>
          <p:nvPr/>
        </p:nvSpPr>
        <p:spPr>
          <a:xfrm>
            <a:off x="7840494" y="6174533"/>
            <a:ext cx="460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C89950-CA1C-4CA5-9244-BBAD96D9DFBA}"/>
              </a:ext>
            </a:extLst>
          </p:cNvPr>
          <p:cNvSpPr txBox="1"/>
          <p:nvPr/>
        </p:nvSpPr>
        <p:spPr>
          <a:xfrm>
            <a:off x="3147321" y="6191973"/>
            <a:ext cx="32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위에 입력 후 눌러봅시다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. 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23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015FD9-20F9-4A4F-8BBB-93158065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3" y="1498060"/>
            <a:ext cx="7706374" cy="4675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691B9-946F-4DDF-A0C3-3E6EBC92F90F}"/>
              </a:ext>
            </a:extLst>
          </p:cNvPr>
          <p:cNvSpPr txBox="1"/>
          <p:nvPr/>
        </p:nvSpPr>
        <p:spPr>
          <a:xfrm>
            <a:off x="5077837" y="2321836"/>
            <a:ext cx="30574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레포 이름과 공개 여부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1A7D1-2F9E-4823-880A-CACDF891C977}"/>
              </a:ext>
            </a:extLst>
          </p:cNvPr>
          <p:cNvSpPr txBox="1"/>
          <p:nvPr/>
        </p:nvSpPr>
        <p:spPr>
          <a:xfrm>
            <a:off x="7559667" y="3806174"/>
            <a:ext cx="46677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레포 안에 있는 파일 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(README.md</a:t>
            </a:r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설명서</a:t>
            </a:r>
            <a:r>
              <a:rPr lang="en-US" altLang="ko-KR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BA1D2-BBEA-4905-8B64-D4A29720C52B}"/>
              </a:ext>
            </a:extLst>
          </p:cNvPr>
          <p:cNvSpPr txBox="1"/>
          <p:nvPr/>
        </p:nvSpPr>
        <p:spPr>
          <a:xfrm>
            <a:off x="7607030" y="2883250"/>
            <a:ext cx="30574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레포 주소 및 다운로드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40762-FEF4-4B4E-81E5-C4C4585A0672}"/>
              </a:ext>
            </a:extLst>
          </p:cNvPr>
          <p:cNvSpPr txBox="1"/>
          <p:nvPr/>
        </p:nvSpPr>
        <p:spPr>
          <a:xfrm>
            <a:off x="3205851" y="2965992"/>
            <a:ext cx="30574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브렌치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ED47B7-008A-4831-B7B4-97C40893D677}"/>
              </a:ext>
            </a:extLst>
          </p:cNvPr>
          <p:cNvSpPr txBox="1"/>
          <p:nvPr/>
        </p:nvSpPr>
        <p:spPr>
          <a:xfrm>
            <a:off x="7589367" y="4308416"/>
            <a:ext cx="1546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수정</a:t>
            </a:r>
            <a:endParaRPr lang="ko-KR" altLang="en-US" i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축하합니다</a:t>
            </a:r>
            <a:r>
              <a:rPr lang="en-US" altLang="ko-KR" sz="3600">
                <a:solidFill>
                  <a:srgbClr val="010F9E"/>
                </a:solidFill>
              </a:rPr>
              <a:t>. </a:t>
            </a:r>
            <a:r>
              <a:rPr lang="ko-KR" altLang="en-US" sz="3600">
                <a:solidFill>
                  <a:srgbClr val="010F9E"/>
                </a:solidFill>
              </a:rPr>
              <a:t>첫 </a:t>
            </a:r>
            <a:r>
              <a:rPr lang="en-US" altLang="ko-KR" sz="3600">
                <a:solidFill>
                  <a:srgbClr val="010F9E"/>
                </a:solidFill>
              </a:rPr>
              <a:t>Repo</a:t>
            </a:r>
            <a:r>
              <a:rPr lang="ko-KR" altLang="en-US" sz="3600">
                <a:solidFill>
                  <a:srgbClr val="010F9E"/>
                </a:solidFill>
              </a:rPr>
              <a:t>를 만들었습니다</a:t>
            </a:r>
            <a:r>
              <a:rPr lang="en-US" altLang="ko-KR" sz="3600">
                <a:solidFill>
                  <a:srgbClr val="010F9E"/>
                </a:solidFill>
              </a:rPr>
              <a:t>!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AC8A40E-03F1-4137-B746-2420FF844C68}"/>
              </a:ext>
            </a:extLst>
          </p:cNvPr>
          <p:cNvSpPr/>
          <p:nvPr/>
        </p:nvSpPr>
        <p:spPr>
          <a:xfrm>
            <a:off x="2242812" y="2321836"/>
            <a:ext cx="2835025" cy="3532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66D3F36-2C14-4479-81B8-2ED47CE2C3A5}"/>
              </a:ext>
            </a:extLst>
          </p:cNvPr>
          <p:cNvSpPr/>
          <p:nvPr/>
        </p:nvSpPr>
        <p:spPr>
          <a:xfrm>
            <a:off x="2356302" y="3813584"/>
            <a:ext cx="5250728" cy="3532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B09242-3EC3-4AAC-9953-7440D1CA89A8}"/>
              </a:ext>
            </a:extLst>
          </p:cNvPr>
          <p:cNvSpPr/>
          <p:nvPr/>
        </p:nvSpPr>
        <p:spPr>
          <a:xfrm>
            <a:off x="6643991" y="2949420"/>
            <a:ext cx="963039" cy="3532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A5D1980-0666-429C-A410-6FC4665135A5}"/>
              </a:ext>
            </a:extLst>
          </p:cNvPr>
          <p:cNvSpPr/>
          <p:nvPr/>
        </p:nvSpPr>
        <p:spPr>
          <a:xfrm>
            <a:off x="2242812" y="2949420"/>
            <a:ext cx="963039" cy="3532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7BA0FE-A6DB-4E49-98B9-5BB4B7594438}"/>
              </a:ext>
            </a:extLst>
          </p:cNvPr>
          <p:cNvSpPr/>
          <p:nvPr/>
        </p:nvSpPr>
        <p:spPr>
          <a:xfrm>
            <a:off x="7096539" y="4324478"/>
            <a:ext cx="473067" cy="3532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4B096-EEC9-4137-911C-7921F92A8295}"/>
              </a:ext>
            </a:extLst>
          </p:cNvPr>
          <p:cNvSpPr txBox="1"/>
          <p:nvPr/>
        </p:nvSpPr>
        <p:spPr>
          <a:xfrm>
            <a:off x="4089322" y="4357361"/>
            <a:ext cx="32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위에 입력 후 눌러봅시다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. 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341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27EFDD-BA21-4375-9973-4109FF02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2373866"/>
            <a:ext cx="9688277" cy="41725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0F980E-7191-4F58-BB61-49C8D043BAF3}"/>
              </a:ext>
            </a:extLst>
          </p:cNvPr>
          <p:cNvSpPr txBox="1"/>
          <p:nvPr/>
        </p:nvSpPr>
        <p:spPr>
          <a:xfrm>
            <a:off x="6373896" y="3608312"/>
            <a:ext cx="27703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글 수정 후 눌러봅시다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. 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README.md </a:t>
            </a:r>
            <a:r>
              <a:rPr lang="ko-KR" altLang="en-US" sz="3600">
                <a:solidFill>
                  <a:srgbClr val="010F9E"/>
                </a:solidFill>
              </a:rPr>
              <a:t>파일 수정해보기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9AAAFD-0193-4B28-936C-73D00AD44549}"/>
              </a:ext>
            </a:extLst>
          </p:cNvPr>
          <p:cNvSpPr txBox="1"/>
          <p:nvPr/>
        </p:nvSpPr>
        <p:spPr>
          <a:xfrm>
            <a:off x="3758581" y="5028569"/>
            <a:ext cx="32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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글 수정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 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98BF6EA-5AE3-4154-B3DF-49CF99ADB926}"/>
              </a:ext>
            </a:extLst>
          </p:cNvPr>
          <p:cNvSpPr/>
          <p:nvPr/>
        </p:nvSpPr>
        <p:spPr>
          <a:xfrm>
            <a:off x="9218577" y="3608312"/>
            <a:ext cx="1647219" cy="36933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4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README.md </a:t>
            </a:r>
            <a:r>
              <a:rPr lang="ko-KR" altLang="en-US" sz="3600">
                <a:solidFill>
                  <a:srgbClr val="010F9E"/>
                </a:solidFill>
              </a:rPr>
              <a:t>파일 수정해보기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A49E5C-5A52-441C-8504-9A0EBA03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11" y="1106860"/>
            <a:ext cx="5096586" cy="532521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AB7A39-A341-4DA3-82AC-C3B06D710B35}"/>
              </a:ext>
            </a:extLst>
          </p:cNvPr>
          <p:cNvSpPr/>
          <p:nvPr/>
        </p:nvSpPr>
        <p:spPr>
          <a:xfrm>
            <a:off x="3414408" y="2079153"/>
            <a:ext cx="1964988" cy="3532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768D4-C945-454D-B1DB-F98FA9AD725B}"/>
              </a:ext>
            </a:extLst>
          </p:cNvPr>
          <p:cNvSpPr txBox="1"/>
          <p:nvPr/>
        </p:nvSpPr>
        <p:spPr>
          <a:xfrm>
            <a:off x="8154059" y="5884584"/>
            <a:ext cx="272146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 commit message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입력 후 눌러봅시다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. 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644D0-B087-4D86-B3C2-E619774BB78F}"/>
              </a:ext>
            </a:extLst>
          </p:cNvPr>
          <p:cNvSpPr txBox="1"/>
          <p:nvPr/>
        </p:nvSpPr>
        <p:spPr>
          <a:xfrm>
            <a:off x="5477964" y="2089389"/>
            <a:ext cx="53521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 message: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무엇을 수정했는지 설명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181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README.md </a:t>
            </a:r>
            <a:r>
              <a:rPr lang="ko-KR" altLang="en-US" sz="3600">
                <a:solidFill>
                  <a:srgbClr val="010F9E"/>
                </a:solidFill>
              </a:rPr>
              <a:t>파일 수정해보기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A49E5C-5A52-441C-8504-9A0EBA03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11" y="1106860"/>
            <a:ext cx="5096586" cy="532521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AB7A39-A341-4DA3-82AC-C3B06D710B35}"/>
              </a:ext>
            </a:extLst>
          </p:cNvPr>
          <p:cNvSpPr/>
          <p:nvPr/>
        </p:nvSpPr>
        <p:spPr>
          <a:xfrm>
            <a:off x="3414408" y="2079153"/>
            <a:ext cx="1964988" cy="3532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768D4-C945-454D-B1DB-F98FA9AD725B}"/>
              </a:ext>
            </a:extLst>
          </p:cNvPr>
          <p:cNvSpPr txBox="1"/>
          <p:nvPr/>
        </p:nvSpPr>
        <p:spPr>
          <a:xfrm>
            <a:off x="8154059" y="5884584"/>
            <a:ext cx="272146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 commit message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입력 후 눌러봅시다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. 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644D0-B087-4D86-B3C2-E619774BB78F}"/>
              </a:ext>
            </a:extLst>
          </p:cNvPr>
          <p:cNvSpPr txBox="1"/>
          <p:nvPr/>
        </p:nvSpPr>
        <p:spPr>
          <a:xfrm>
            <a:off x="5477964" y="2089389"/>
            <a:ext cx="53521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Commit message: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무엇을 수정했는지 설명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331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축하합니다</a:t>
            </a:r>
            <a:r>
              <a:rPr lang="en-US" altLang="ko-KR" sz="3600">
                <a:solidFill>
                  <a:srgbClr val="010F9E"/>
                </a:solidFill>
              </a:rPr>
              <a:t>! </a:t>
            </a:r>
            <a:r>
              <a:rPr lang="ko-KR" altLang="en-US" sz="3600">
                <a:solidFill>
                  <a:srgbClr val="010F9E"/>
                </a:solidFill>
              </a:rPr>
              <a:t>처음으로 </a:t>
            </a:r>
            <a:r>
              <a:rPr lang="en-US" altLang="ko-KR" sz="3600">
                <a:solidFill>
                  <a:srgbClr val="010F9E"/>
                </a:solidFill>
              </a:rPr>
              <a:t>commit</a:t>
            </a:r>
            <a:r>
              <a:rPr lang="ko-KR" altLang="en-US" sz="3600">
                <a:solidFill>
                  <a:srgbClr val="010F9E"/>
                </a:solidFill>
              </a:rPr>
              <a:t>을 해봤습니다</a:t>
            </a:r>
            <a:r>
              <a:rPr lang="en-US" altLang="ko-KR" sz="3600">
                <a:solidFill>
                  <a:srgbClr val="010F9E"/>
                </a:solidFill>
              </a:rPr>
              <a:t>.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C51E85-02F7-4785-8795-AD33A743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52" y="1588805"/>
            <a:ext cx="7710354" cy="4888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C0288-BA49-4491-9AC5-033744C83B6B}"/>
              </a:ext>
            </a:extLst>
          </p:cNvPr>
          <p:cNvSpPr txBox="1"/>
          <p:nvPr/>
        </p:nvSpPr>
        <p:spPr>
          <a:xfrm>
            <a:off x="7565731" y="3059668"/>
            <a:ext cx="28002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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새롭게 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Repo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가 생기고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78ECA-F652-4701-BC39-4B3CB9EC9087}"/>
              </a:ext>
            </a:extLst>
          </p:cNvPr>
          <p:cNvSpPr txBox="1"/>
          <p:nvPr/>
        </p:nvSpPr>
        <p:spPr>
          <a:xfrm>
            <a:off x="8151779" y="5084529"/>
            <a:ext cx="16651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잔디도 깔림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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44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94A076-9241-4D87-91B5-AB7F59A1F22B}"/>
              </a:ext>
            </a:extLst>
          </p:cNvPr>
          <p:cNvSpPr/>
          <p:nvPr/>
        </p:nvSpPr>
        <p:spPr>
          <a:xfrm>
            <a:off x="0" y="0"/>
            <a:ext cx="1352550" cy="1352550"/>
          </a:xfrm>
          <a:custGeom>
            <a:avLst/>
            <a:gdLst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1352550 w 1352550"/>
              <a:gd name="connsiteY2" fmla="*/ 1352550 h 1352550"/>
              <a:gd name="connsiteX3" fmla="*/ 0 w 1352550"/>
              <a:gd name="connsiteY3" fmla="*/ 1352550 h 1352550"/>
              <a:gd name="connsiteX4" fmla="*/ 0 w 1352550"/>
              <a:gd name="connsiteY4" fmla="*/ 0 h 1352550"/>
              <a:gd name="connsiteX0" fmla="*/ 0 w 1352550"/>
              <a:gd name="connsiteY0" fmla="*/ 0 h 1352550"/>
              <a:gd name="connsiteX1" fmla="*/ 1352550 w 1352550"/>
              <a:gd name="connsiteY1" fmla="*/ 0 h 1352550"/>
              <a:gd name="connsiteX2" fmla="*/ 0 w 1352550"/>
              <a:gd name="connsiteY2" fmla="*/ 1352550 h 1352550"/>
              <a:gd name="connsiteX3" fmla="*/ 0 w 1352550"/>
              <a:gd name="connsiteY3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52550">
                <a:moveTo>
                  <a:pt x="0" y="0"/>
                </a:moveTo>
                <a:lnTo>
                  <a:pt x="1352550" y="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solidFill>
            <a:srgbClr val="000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CBFB6-32FD-4A4D-8824-2FD4FF69B541}"/>
              </a:ext>
            </a:extLst>
          </p:cNvPr>
          <p:cNvSpPr txBox="1"/>
          <p:nvPr/>
        </p:nvSpPr>
        <p:spPr>
          <a:xfrm>
            <a:off x="1499519" y="2767280"/>
            <a:ext cx="9192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다른 사람 </a:t>
            </a:r>
            <a:r>
              <a:rPr lang="en-US" altLang="ko-KR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Repo</a:t>
            </a:r>
            <a:r>
              <a:rPr lang="ko-KR" altLang="en-US" sz="4000">
                <a:solidFill>
                  <a:srgbClr val="010F9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 가보자</a:t>
            </a:r>
            <a:endParaRPr lang="en-US" altLang="ko-KR" sz="4000" dirty="0">
              <a:solidFill>
                <a:srgbClr val="010F9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217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B65766-FB46-4A0C-BAA2-EA8D2D3A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25" y="2720034"/>
            <a:ext cx="9716856" cy="3791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5B6248-9448-4BC8-87C0-704DDEF86CAF}"/>
              </a:ext>
            </a:extLst>
          </p:cNvPr>
          <p:cNvSpPr txBox="1"/>
          <p:nvPr/>
        </p:nvSpPr>
        <p:spPr>
          <a:xfrm>
            <a:off x="1498059" y="3362734"/>
            <a:ext cx="271575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이렇게 입력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</a:t>
            </a:r>
          </a:p>
          <a:p>
            <a:pPr algn="r"/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owner: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유저 찾기</a:t>
            </a:r>
            <a:endParaRPr lang="en-US" altLang="ko-KR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  <a:p>
            <a:pPr algn="r"/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repo: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 레포 찾기</a:t>
            </a:r>
            <a:endParaRPr lang="en-US" altLang="ko-KR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  <a:p>
            <a:pPr algn="r"/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org: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단체 찾기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다른 사람 레포 찾는법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25752C-242E-41DF-BBCD-5150CB64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629" y="3265048"/>
            <a:ext cx="4639322" cy="144800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285F57-1889-4C39-BC0E-88B955DF77E6}"/>
              </a:ext>
            </a:extLst>
          </p:cNvPr>
          <p:cNvSpPr/>
          <p:nvPr/>
        </p:nvSpPr>
        <p:spPr>
          <a:xfrm>
            <a:off x="6838545" y="2815906"/>
            <a:ext cx="340468" cy="35327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D9849-60D2-40A2-BA51-768F66046CCB}"/>
              </a:ext>
            </a:extLst>
          </p:cNvPr>
          <p:cNvSpPr txBox="1"/>
          <p:nvPr/>
        </p:nvSpPr>
        <p:spPr>
          <a:xfrm>
            <a:off x="1184083" y="1198437"/>
            <a:ext cx="9545526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공유가 목적이니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사람의 프로필이나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들어갈 수 있어야 함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828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</a:t>
            </a:r>
            <a:r>
              <a:rPr lang="ko-KR" altLang="en-US" sz="3600">
                <a:solidFill>
                  <a:srgbClr val="010F9E"/>
                </a:solidFill>
              </a:rPr>
              <a:t>이 뭔데</a:t>
            </a:r>
            <a:r>
              <a:rPr lang="en-US" altLang="ko-KR" sz="3600">
                <a:solidFill>
                  <a:srgbClr val="010F9E"/>
                </a:solidFill>
              </a:rPr>
              <a:t>?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10004346" cy="21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Git: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버전 관리 툴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설치해서 쓴다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끝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D30300-26F6-4B69-89FB-D4E1F398B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" t="958" r="3891" b="4643"/>
          <a:stretch/>
        </p:blipFill>
        <p:spPr>
          <a:xfrm>
            <a:off x="5680953" y="1885430"/>
            <a:ext cx="6196520" cy="3326859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8EE4DEC-7967-45AA-86BE-CBB8B8C3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85" y="0"/>
            <a:ext cx="1451042" cy="14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617B2-C8F9-4C3B-94BF-A5D9620791B1}"/>
              </a:ext>
            </a:extLst>
          </p:cNvPr>
          <p:cNvSpPr txBox="1"/>
          <p:nvPr/>
        </p:nvSpPr>
        <p:spPr>
          <a:xfrm>
            <a:off x="6351627" y="5452008"/>
            <a:ext cx="500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하나로 이 모든것을 관리 할 수 있게 된다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920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53A75B1-BAE2-410B-8E74-DF65D2FF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55" y="1022961"/>
            <a:ext cx="9110035" cy="5071329"/>
          </a:xfrm>
          <a:prstGeom prst="rect">
            <a:avLst/>
          </a:prstGeom>
        </p:spPr>
      </p:pic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8038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다른 사람 레포 찾는법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C6E44F-B403-4344-BC70-9E6038A9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57" y="1903391"/>
            <a:ext cx="2645923" cy="457221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A75AFEC-DA5A-4675-B9A8-6F24195DE4CB}"/>
              </a:ext>
            </a:extLst>
          </p:cNvPr>
          <p:cNvSpPr/>
          <p:nvPr/>
        </p:nvSpPr>
        <p:spPr>
          <a:xfrm>
            <a:off x="4319080" y="4725076"/>
            <a:ext cx="3073942" cy="120879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0612A-73FF-45CB-9BF5-FE743A6FFCAC}"/>
              </a:ext>
            </a:extLst>
          </p:cNvPr>
          <p:cNvSpPr/>
          <p:nvPr/>
        </p:nvSpPr>
        <p:spPr>
          <a:xfrm>
            <a:off x="1789889" y="5222946"/>
            <a:ext cx="2418946" cy="23427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A84F9-D47C-4471-B691-7581D97AD06A}"/>
              </a:ext>
            </a:extLst>
          </p:cNvPr>
          <p:cNvSpPr txBox="1"/>
          <p:nvPr/>
        </p:nvSpPr>
        <p:spPr>
          <a:xfrm>
            <a:off x="2100171" y="5591088"/>
            <a:ext cx="17107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교수님 구독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0F87D-CD98-4372-99BA-ED622BB51F61}"/>
              </a:ext>
            </a:extLst>
          </p:cNvPr>
          <p:cNvSpPr txBox="1"/>
          <p:nvPr/>
        </p:nvSpPr>
        <p:spPr>
          <a:xfrm>
            <a:off x="4442982" y="6001815"/>
            <a:ext cx="5355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 레포에 들어가서 강의자료 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part2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받아보기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370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8038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다른 사람 레포 찾는법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0D3176-5FA7-4CA2-A904-33FD6166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5178"/>
            <a:ext cx="11183911" cy="532521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A9323C-CFC8-41F1-B7A9-CC4CF2FCEB9D}"/>
              </a:ext>
            </a:extLst>
          </p:cNvPr>
          <p:cNvSpPr/>
          <p:nvPr/>
        </p:nvSpPr>
        <p:spPr>
          <a:xfrm>
            <a:off x="7247106" y="2429107"/>
            <a:ext cx="1245142" cy="42109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D8F8EB-8E5D-4A14-A784-D69DC45F0DE3}"/>
              </a:ext>
            </a:extLst>
          </p:cNvPr>
          <p:cNvSpPr/>
          <p:nvPr/>
        </p:nvSpPr>
        <p:spPr>
          <a:xfrm>
            <a:off x="4348263" y="5832278"/>
            <a:ext cx="1293780" cy="42109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1FB474B-93BD-4BBE-B347-641065D43890}"/>
              </a:ext>
            </a:extLst>
          </p:cNvPr>
          <p:cNvSpPr/>
          <p:nvPr/>
        </p:nvSpPr>
        <p:spPr>
          <a:xfrm>
            <a:off x="10408596" y="1706953"/>
            <a:ext cx="1429965" cy="3164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6AAE02-FEF2-41BE-A930-B6B5DC1BC7AE}"/>
              </a:ext>
            </a:extLst>
          </p:cNvPr>
          <p:cNvSpPr txBox="1"/>
          <p:nvPr/>
        </p:nvSpPr>
        <p:spPr>
          <a:xfrm>
            <a:off x="9892055" y="2059775"/>
            <a:ext cx="22999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교수님 자료 좋아요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506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Repository</a:t>
            </a:r>
            <a:r>
              <a:rPr lang="ko-KR" altLang="en-US" sz="3600">
                <a:solidFill>
                  <a:srgbClr val="010F9E"/>
                </a:solidFill>
              </a:rPr>
              <a:t>의 </a:t>
            </a:r>
            <a:r>
              <a:rPr lang="en-US" altLang="ko-KR" sz="3600">
                <a:solidFill>
                  <a:srgbClr val="010F9E"/>
                </a:solidFill>
              </a:rPr>
              <a:t>Star</a:t>
            </a:r>
            <a:r>
              <a:rPr lang="ko-KR" altLang="en-US" sz="3600">
                <a:solidFill>
                  <a:srgbClr val="010F9E"/>
                </a:solidFill>
              </a:rPr>
              <a:t>를 얻는다는 것</a:t>
            </a:r>
            <a:r>
              <a:rPr lang="en-US" altLang="ko-KR" sz="3600">
                <a:solidFill>
                  <a:srgbClr val="010F9E"/>
                </a:solidFill>
              </a:rPr>
              <a:t>…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900688" y="1322941"/>
            <a:ext cx="441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 star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레포지토리 오너가 되는것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122" name="Picture 2" descr="코딩 계급 전쟁: 흑백개발자의 이야기 | TikTok">
            <a:extLst>
              <a:ext uri="{FF2B5EF4-FFF2-40B4-BE49-F238E27FC236}">
                <a16:creationId xmlns:a16="http://schemas.microsoft.com/office/drawing/2014/main" id="{D932DD4F-3599-49FC-9D2F-09C3D19AE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36" y="1322941"/>
            <a:ext cx="3534934" cy="47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93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GitHub</a:t>
            </a:r>
            <a:r>
              <a:rPr lang="ko-KR" altLang="en-US" sz="3600">
                <a:solidFill>
                  <a:srgbClr val="010F9E"/>
                </a:solidFill>
              </a:rPr>
              <a:t>는 뭔데</a:t>
            </a:r>
            <a:r>
              <a:rPr lang="en-US" altLang="ko-KR" sz="3600">
                <a:solidFill>
                  <a:srgbClr val="010F9E"/>
                </a:solidFill>
              </a:rPr>
              <a:t>?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10004346" cy="21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Github: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코드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(git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으로 코드파일을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올린다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끝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42" name="Picture 2" descr="Unlocking the Power of GitHub: A Comprehensive Guide for Developers and  Teams">
            <a:extLst>
              <a:ext uri="{FF2B5EF4-FFF2-40B4-BE49-F238E27FC236}">
                <a16:creationId xmlns:a16="http://schemas.microsoft.com/office/drawing/2014/main" id="{D1549B60-33C0-43F8-B489-D53B3CE5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7" y="-96927"/>
            <a:ext cx="4084994" cy="151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공동짤공장">
            <a:extLst>
              <a:ext uri="{FF2B5EF4-FFF2-40B4-BE49-F238E27FC236}">
                <a16:creationId xmlns:a16="http://schemas.microsoft.com/office/drawing/2014/main" id="{BC3BBDA4-9833-46E2-B0A8-6AE3F7795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020" y="2504872"/>
            <a:ext cx="42862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92277C-6D2B-4EF5-B4F3-B111DC58F794}"/>
              </a:ext>
            </a:extLst>
          </p:cNvPr>
          <p:cNvSpPr txBox="1"/>
          <p:nvPr/>
        </p:nvSpPr>
        <p:spPr>
          <a:xfrm>
            <a:off x="6631020" y="5967574"/>
            <a:ext cx="500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3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>
                <a:solidFill>
                  <a:srgbClr val="010F9E"/>
                </a:solidFill>
              </a:rPr>
              <a:t>GitHub</a:t>
            </a:r>
            <a:r>
              <a:rPr lang="ko-KR" altLang="en-US" sz="3600">
                <a:solidFill>
                  <a:srgbClr val="010F9E"/>
                </a:solidFill>
              </a:rPr>
              <a:t>는 뭔데</a:t>
            </a:r>
            <a:r>
              <a:rPr lang="en-US" altLang="ko-KR" sz="3600">
                <a:solidFill>
                  <a:srgbClr val="010F9E"/>
                </a:solidFill>
              </a:rPr>
              <a:t>?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10004346" cy="129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 여럿이서 함께 코드를 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하며 작업할 수 있다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42" name="Picture 2" descr="Unlocking the Power of GitHub: A Comprehensive Guide for Developers and  Teams">
            <a:extLst>
              <a:ext uri="{FF2B5EF4-FFF2-40B4-BE49-F238E27FC236}">
                <a16:creationId xmlns:a16="http://schemas.microsoft.com/office/drawing/2014/main" id="{D1549B60-33C0-43F8-B489-D53B3CE5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7" y="-96927"/>
            <a:ext cx="4084994" cy="151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8F8EBE8-12DD-4F07-95B9-7DEC42A93FB6}"/>
              </a:ext>
            </a:extLst>
          </p:cNvPr>
          <p:cNvGrpSpPr/>
          <p:nvPr/>
        </p:nvGrpSpPr>
        <p:grpSpPr>
          <a:xfrm>
            <a:off x="5701361" y="2302387"/>
            <a:ext cx="6098290" cy="3853412"/>
            <a:chOff x="5701361" y="2467759"/>
            <a:chExt cx="6098290" cy="3853412"/>
          </a:xfrm>
        </p:grpSpPr>
        <p:pic>
          <p:nvPicPr>
            <p:cNvPr id="10244" name="Picture 4" descr="짤봇!">
              <a:extLst>
                <a:ext uri="{FF2B5EF4-FFF2-40B4-BE49-F238E27FC236}">
                  <a16:creationId xmlns:a16="http://schemas.microsoft.com/office/drawing/2014/main" id="{B2BA8CCC-77EB-4FBF-879B-E4F08E910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1361" y="2467759"/>
              <a:ext cx="6098290" cy="385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1797839-5AD0-428A-ACE1-6A90A17F9BEA}"/>
                </a:ext>
              </a:extLst>
            </p:cNvPr>
            <p:cNvSpPr/>
            <p:nvPr/>
          </p:nvSpPr>
          <p:spPr>
            <a:xfrm>
              <a:off x="6303523" y="2707508"/>
              <a:ext cx="1118147" cy="54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BF86B6-18C7-41C3-BB23-A6F93F34A28A}"/>
                </a:ext>
              </a:extLst>
            </p:cNvPr>
            <p:cNvSpPr txBox="1"/>
            <p:nvPr/>
          </p:nvSpPr>
          <p:spPr>
            <a:xfrm>
              <a:off x="6128157" y="2787373"/>
              <a:ext cx="1468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혼자 쓰기엔 </a:t>
              </a:r>
              <a:endParaRPr lang="en-US" altLang="ko-KR" sz="12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2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코드가 좀 크네</a:t>
              </a:r>
              <a:r>
                <a:rPr lang="en-US" altLang="ko-KR" sz="12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~</a:t>
              </a:r>
              <a:endParaRPr lang="ko-KR" altLang="en-US" sz="120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ACCEAF-63CC-4087-8E5A-3937D9CA9DD8}"/>
              </a:ext>
            </a:extLst>
          </p:cNvPr>
          <p:cNvSpPr txBox="1"/>
          <p:nvPr/>
        </p:nvSpPr>
        <p:spPr>
          <a:xfrm>
            <a:off x="5701361" y="6136505"/>
            <a:ext cx="500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조별 과제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같이 할래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88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개발자란</a:t>
            </a:r>
            <a:r>
              <a:rPr lang="en-US" altLang="ko-KR" sz="3600">
                <a:solidFill>
                  <a:srgbClr val="010F9E"/>
                </a:solidFill>
              </a:rPr>
              <a:t>…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645711"/>
            <a:ext cx="47465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코딩의 효능을 맛볼 수 있는 좋은 직업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개발자란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작업물을 다른사람에게 공유</a:t>
            </a:r>
            <a:r>
              <a:rPr lang="en-US" altLang="ko-KR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 사람이다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그것이 아무리 작은 코드일지라도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2F7722-68D3-44D2-91C8-243467C3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974" y="1718953"/>
            <a:ext cx="5829705" cy="3420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9E31E-BCFC-4209-A8AF-3EED9832EE03}"/>
              </a:ext>
            </a:extLst>
          </p:cNvPr>
          <p:cNvSpPr txBox="1"/>
          <p:nvPr/>
        </p:nvSpPr>
        <p:spPr>
          <a:xfrm>
            <a:off x="5870641" y="5212289"/>
            <a:ext cx="636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몸이 건강해지고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마음이 맑아지는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효능이 있다고 알려져 있다</a:t>
            </a:r>
            <a:r>
              <a:rPr lang="en-US" altLang="ko-KR" i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93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세계에서 가장 유명한 개발자 커뮤니티 중 하나</a:t>
            </a:r>
            <a:r>
              <a:rPr lang="en-US" altLang="ko-KR" sz="3600">
                <a:solidFill>
                  <a:srgbClr val="010F9E"/>
                </a:solidFill>
              </a:rPr>
              <a:t>.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224111"/>
            <a:ext cx="1000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등은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개발계의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지식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IN”, Stack overflow 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자료를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Stack overflow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작성함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개발자의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“Instagram”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이자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블로그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＂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이며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스펙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＂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GITHUB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무려 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98848-2644-478C-B2AC-E26F5DDF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7318"/>
            <a:ext cx="12192000" cy="4093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D9D093-9DBA-4101-ADCF-2C994316343B}"/>
              </a:ext>
            </a:extLst>
          </p:cNvPr>
          <p:cNvSpPr txBox="1"/>
          <p:nvPr/>
        </p:nvSpPr>
        <p:spPr>
          <a:xfrm>
            <a:off x="7220355" y="212798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https://survey.stackoverflow.co/2025/technology</a:t>
            </a:r>
          </a:p>
        </p:txBody>
      </p:sp>
    </p:spTree>
    <p:extLst>
      <p:ext uri="{BB962C8B-B14F-4D97-AF65-F5344CB8AC3E}">
        <p14:creationId xmlns:p14="http://schemas.microsoft.com/office/powerpoint/2010/main" val="353628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요즘 가장 핫한 언어는</a:t>
            </a:r>
            <a:r>
              <a:rPr lang="en-US" altLang="ko-KR" sz="3600">
                <a:solidFill>
                  <a:srgbClr val="010F9E"/>
                </a:solidFill>
              </a:rPr>
              <a:t>?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224111"/>
            <a:ext cx="1000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자바 스크립트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웹개발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부터 파이썬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고급 계산기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가장 핫함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79D20-0D20-4E34-9CBF-43F63AF8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0515"/>
            <a:ext cx="12192000" cy="3828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41E89-69E1-4039-B1A6-A1B3C537EF22}"/>
              </a:ext>
            </a:extLst>
          </p:cNvPr>
          <p:cNvSpPr txBox="1"/>
          <p:nvPr/>
        </p:nvSpPr>
        <p:spPr>
          <a:xfrm>
            <a:off x="7240233" y="236500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https://survey.stackoverflow.co/2025/technology</a:t>
            </a:r>
          </a:p>
        </p:txBody>
      </p:sp>
    </p:spTree>
    <p:extLst>
      <p:ext uri="{BB962C8B-B14F-4D97-AF65-F5344CB8AC3E}">
        <p14:creationId xmlns:p14="http://schemas.microsoft.com/office/powerpoint/2010/main" val="279239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2622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3600">
                <a:solidFill>
                  <a:srgbClr val="010F9E"/>
                </a:solidFill>
              </a:rPr>
              <a:t>요즘 가장 핫한 </a:t>
            </a:r>
            <a:r>
              <a:rPr lang="en-US" altLang="ko-KR" sz="3600">
                <a:solidFill>
                  <a:srgbClr val="010F9E"/>
                </a:solidFill>
              </a:rPr>
              <a:t>DB</a:t>
            </a:r>
            <a:r>
              <a:rPr lang="ko-KR" altLang="en-US" sz="3600">
                <a:solidFill>
                  <a:srgbClr val="010F9E"/>
                </a:solidFill>
              </a:rPr>
              <a:t>는</a:t>
            </a:r>
            <a:r>
              <a:rPr lang="en-US" altLang="ko-KR" sz="3600">
                <a:solidFill>
                  <a:srgbClr val="010F9E"/>
                </a:solidFill>
              </a:rPr>
              <a:t>?</a:t>
            </a:r>
            <a:endParaRPr lang="ko-KR" altLang="en-US" sz="3600" dirty="0">
              <a:solidFill>
                <a:srgbClr val="010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97A1-CA93-48BB-938A-73F80FAD2079}"/>
              </a:ext>
            </a:extLst>
          </p:cNvPr>
          <p:cNvSpPr txBox="1"/>
          <p:nvPr/>
        </p:nvSpPr>
        <p:spPr>
          <a:xfrm>
            <a:off x="1349454" y="1224111"/>
            <a:ext cx="1000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Postgres, mysql, redis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등등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16A0A5-458A-44AC-94E4-62B551E9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6267"/>
            <a:ext cx="12192000" cy="3261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0D48B-D12E-4B03-8C5F-C476F4F90CD5}"/>
              </a:ext>
            </a:extLst>
          </p:cNvPr>
          <p:cNvSpPr txBox="1"/>
          <p:nvPr/>
        </p:nvSpPr>
        <p:spPr>
          <a:xfrm>
            <a:off x="7220355" y="285109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https://survey.stackoverflow.co/2025/technology</a:t>
            </a:r>
          </a:p>
        </p:txBody>
      </p:sp>
    </p:spTree>
    <p:extLst>
      <p:ext uri="{BB962C8B-B14F-4D97-AF65-F5344CB8AC3E}">
        <p14:creationId xmlns:p14="http://schemas.microsoft.com/office/powerpoint/2010/main" val="3068163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원클릭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원클릭테마1" id="{EDA49FDE-C2AA-49D7-925D-52B96ACF570E}" vid="{AC63729E-AD00-432B-812F-443B60957789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11933</TotalTime>
  <Words>667</Words>
  <Application>Microsoft Office PowerPoint</Application>
  <PresentationFormat>와이드스크린</PresentationFormat>
  <Paragraphs>135</Paragraphs>
  <Slides>32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KoPub돋움체 Medium</vt:lpstr>
      <vt:lpstr>Tw Cen MT</vt:lpstr>
      <vt:lpstr>Wingdings</vt:lpstr>
      <vt:lpstr>에스코어 드림 5 Medium</vt:lpstr>
      <vt:lpstr>여기어때 잘난체 OTF</vt:lpstr>
      <vt:lpstr>페이북 OTF Light</vt:lpstr>
      <vt:lpstr>맑은 고딕</vt:lpstr>
      <vt:lpstr>Trebuchet MS</vt:lpstr>
      <vt:lpstr>Arial</vt:lpstr>
      <vt:lpstr>궁서</vt:lpstr>
      <vt:lpstr>페이북 OTF Bold</vt:lpstr>
      <vt:lpstr>가을</vt:lpstr>
      <vt:lpstr>원클릭테마1</vt:lpstr>
      <vt:lpstr>PowerPoint 프레젠테이션</vt:lpstr>
      <vt:lpstr>준비 됐어?</vt:lpstr>
      <vt:lpstr>Git이 뭔데?</vt:lpstr>
      <vt:lpstr>GitHub는 뭔데?</vt:lpstr>
      <vt:lpstr>GitHub는 뭔데?</vt:lpstr>
      <vt:lpstr>개발자란…</vt:lpstr>
      <vt:lpstr>세계에서 가장 유명한 개발자 커뮤니티 중 하나.</vt:lpstr>
      <vt:lpstr>요즘 가장 핫한 언어는?</vt:lpstr>
      <vt:lpstr>요즘 가장 핫한 DB는?</vt:lpstr>
      <vt:lpstr>PowerPoint 프레젠테이션</vt:lpstr>
      <vt:lpstr>구글에서 Git 검색</vt:lpstr>
      <vt:lpstr>구글에서 Git 검색</vt:lpstr>
      <vt:lpstr>구글에서 Git 검색</vt:lpstr>
      <vt:lpstr>구글에서 Git 검색</vt:lpstr>
      <vt:lpstr>PowerPoint 프레젠테이션</vt:lpstr>
      <vt:lpstr>Github 회원가입</vt:lpstr>
      <vt:lpstr>Github 회원가입</vt:lpstr>
      <vt:lpstr>Github 회원가입</vt:lpstr>
      <vt:lpstr>Github 메인 페이지</vt:lpstr>
      <vt:lpstr>Github 메인 페이지</vt:lpstr>
      <vt:lpstr>새 Repo 만들기</vt:lpstr>
      <vt:lpstr>PowerPoint 프레젠테이션</vt:lpstr>
      <vt:lpstr>축하합니다. 첫 Repo를 만들었습니다!</vt:lpstr>
      <vt:lpstr>README.md 파일 수정해보기</vt:lpstr>
      <vt:lpstr>README.md 파일 수정해보기</vt:lpstr>
      <vt:lpstr>README.md 파일 수정해보기</vt:lpstr>
      <vt:lpstr>축하합니다! 처음으로 commit을 해봤습니다.</vt:lpstr>
      <vt:lpstr>PowerPoint 프레젠테이션</vt:lpstr>
      <vt:lpstr>다른 사람 레포 찾는법</vt:lpstr>
      <vt:lpstr>다른 사람 레포 찾는법</vt:lpstr>
      <vt:lpstr>다른 사람 레포 찾는법</vt:lpstr>
      <vt:lpstr>Repository의 Star를 얻는다는 것…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seungyoung oh</cp:lastModifiedBy>
  <cp:revision>1302</cp:revision>
  <dcterms:created xsi:type="dcterms:W3CDTF">2007-06-29T06:43:39Z</dcterms:created>
  <dcterms:modified xsi:type="dcterms:W3CDTF">2026-01-24T15:51:45Z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